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4-1.png>
</file>

<file path=ppt/media/image-6-1.png>
</file>

<file path=ppt/media/image-7-1.png>
</file>

<file path=ppt/media/image-7-2.png>
</file>

<file path=ppt/media/image-7-3.png>
</file>

<file path=ppt/media/image-7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640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CleanGuard Hygiene Patrols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217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youth-led movement for dignity, health, and hope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397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Joseph Peter Kamvabingu, Troop Leader – CHAMBO Scout Troop Malawi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6064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Together We Lead</a:t>
            </a:r>
            <a:endParaRPr lang="en-US" sz="8900" dirty="0"/>
          </a:p>
        </p:txBody>
      </p:sp>
      <p:sp>
        <p:nvSpPr>
          <p:cNvPr id="3" name="Shape 1"/>
          <p:cNvSpPr/>
          <p:nvPr/>
        </p:nvSpPr>
        <p:spPr>
          <a:xfrm>
            <a:off x="793790" y="3717369"/>
            <a:ext cx="13042821" cy="2047994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724989"/>
            <a:ext cx="4342448" cy="2032754"/>
          </a:xfrm>
          <a:prstGeom prst="roundRect">
            <a:avLst>
              <a:gd name="adj" fmla="val 4687"/>
            </a:avLst>
          </a:prstGeom>
          <a:solidFill>
            <a:srgbClr val="DADBF1"/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3951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Together, We Clean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442222"/>
            <a:ext cx="38888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Building healthier communities through shared commitment to hygiene and sanitation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143857" y="3724989"/>
            <a:ext cx="4342567" cy="2032754"/>
          </a:xfrm>
          <a:prstGeom prst="rect">
            <a:avLst/>
          </a:prstGeom>
          <a:solidFill>
            <a:srgbClr val="DADBF1"/>
          </a:solidFill>
          <a:ln/>
        </p:spPr>
      </p:sp>
      <p:sp>
        <p:nvSpPr>
          <p:cNvPr id="8" name="Shape 6"/>
          <p:cNvSpPr/>
          <p:nvPr/>
        </p:nvSpPr>
        <p:spPr>
          <a:xfrm>
            <a:off x="5143857" y="3724989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9" name="Text 7"/>
          <p:cNvSpPr/>
          <p:nvPr/>
        </p:nvSpPr>
        <p:spPr>
          <a:xfrm>
            <a:off x="5370671" y="3951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Together, We Guard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70671" y="4442222"/>
            <a:ext cx="388893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Protecting our neighbors' health and dignity through vigilant care and education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486424" y="3724989"/>
            <a:ext cx="4342567" cy="2032754"/>
          </a:xfrm>
          <a:prstGeom prst="rect">
            <a:avLst/>
          </a:prstGeom>
          <a:solidFill>
            <a:srgbClr val="DADBF1"/>
          </a:solidFill>
          <a:ln/>
        </p:spPr>
      </p:sp>
      <p:sp>
        <p:nvSpPr>
          <p:cNvPr id="12" name="Shape 10"/>
          <p:cNvSpPr/>
          <p:nvPr/>
        </p:nvSpPr>
        <p:spPr>
          <a:xfrm>
            <a:off x="9486424" y="3724989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3" name="Text 11"/>
          <p:cNvSpPr/>
          <p:nvPr/>
        </p:nvSpPr>
        <p:spPr>
          <a:xfrm>
            <a:off x="9713238" y="3951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Together, We Lead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713238" y="4442222"/>
            <a:ext cx="388893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Inspiring national transformation through the courage to act and serve others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0205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Join the CleanGuard movement. The future of Malawi begins with us.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645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Scout Promise Lives Here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77737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"A Scout is clean in body, mind, and community. Today, we rise not just as individuals, but as a united force for dignity, health, and hope."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522226"/>
            <a:ext cx="30480" cy="1599009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37638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mission embodies the very essence of Scouting: service to others, leadership through action, and building stronger communities one life at a time.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5971"/>
            <a:ext cx="74876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More Than Soap and Water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1837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345281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3601641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Restoring Pride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85048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Empowering communities with dignity through proper hygiene practices and education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21837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345281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562" y="3601641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Preventing Disease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85048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Stopping illness before it starts through proven hygiene and sanitation methods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21837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345281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1734" y="3601641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Proving Leadership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85048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Demonstrating that Scouts are always prepared to serve and lead positive change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1965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Meet Our CleanGuard Ambassadors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7737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specially trained Scout leaders will spearhead hygiene patrols across Malawi, bringing education and supplies directly to schools, markets, and villages where they're needed most.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Ambassador receives comprehensive training in hygiene education, community outreach, and leadership skills to maximize their impact.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73497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Our Four-Point Action Plan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44006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Train CleanGuard Ambassadors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Scout leaders to lead hygiene patrols in schools, markets, and villages throughout Malawi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31894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Distribute Hygiene Kits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essential supplies while teaching handwashing, menstrual health, and water safety practices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37628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Leverage Digital Innovation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mobile technology to track impact, share success stories, and inspire national action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36952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Award CleanGuard Badges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Recognize Scouts who complete service missions and successfully mentor other community members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75001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Essential Hygiene Kit Contents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2664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Each Kit Includes: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74280" y="225492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Antibacterial soap bars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65699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 sanitizer bottles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05907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Toothbrushes and toothpaste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34611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Menstrual hygiene products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4280" y="38632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Water purification tablets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74280" y="42652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Educational materials in local languages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74280" y="478071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Every kit represents hope, health, and the power of community care delivered directly by our Scout volunteers.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Technology for Maximum Impact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715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Track Progress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206115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 hygiene patrol visits, kit distributions, and community health improvements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Share Stories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87596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 success stories and community transformations to inspire continued action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6055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Scale Nationwide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54581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data insights to expand successful programs across all regions of Malawi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5288"/>
            <a:ext cx="80021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CHAMBO Spirit in Action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67695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467695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Bold Leadership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21540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Taking decisive action where others hesitate, leading by example in every community we serve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467695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467695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Visible Impact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215408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Creating tangible, measurable change that communities can see, feel, and celebrate together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467695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467695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Service-Rooted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21540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Grounding every action in genuine service to others, putting community needs above personal recognition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00288"/>
            <a:ext cx="64338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Making Hygiene Heroic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604379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"This is a call to every Scout in Malawi and beyond join us in making hygiene heroic."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349228"/>
            <a:ext cx="30480" cy="1236107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484048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CleanGuard Hygiene Patrols transform everyday hygiene practices into acts of heroism, proving that the smallest actions can create the greatest change.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2025-09-11T14:31:14Z</dcterms:created>
  <dcterms:modified xsi:type="dcterms:W3CDTF">2025-09-11T14:31:14Z</dcterms:modified>
</cp:coreProperties>
</file>